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63" r:id="rId5"/>
    <p:sldId id="287" r:id="rId6"/>
    <p:sldId id="285" r:id="rId7"/>
    <p:sldId id="267" r:id="rId8"/>
    <p:sldId id="269" r:id="rId9"/>
    <p:sldId id="288" r:id="rId10"/>
    <p:sldId id="289" r:id="rId11"/>
    <p:sldId id="291" r:id="rId12"/>
    <p:sldId id="290" r:id="rId13"/>
    <p:sldId id="292" r:id="rId14"/>
    <p:sldId id="271" r:id="rId15"/>
    <p:sldId id="26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E8E8E5"/>
    <a:srgbClr val="00B050"/>
    <a:srgbClr val="004474"/>
    <a:srgbClr val="0070C0"/>
    <a:srgbClr val="D9D9DA"/>
    <a:srgbClr val="DDDEDD"/>
    <a:srgbClr val="D7D7D8"/>
    <a:srgbClr val="DADADB"/>
    <a:srgbClr val="D6D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8" autoAdjust="0"/>
    <p:restoredTop sz="95026" autoAdjust="0"/>
  </p:normalViewPr>
  <p:slideViewPr>
    <p:cSldViewPr snapToGrid="0">
      <p:cViewPr varScale="1">
        <p:scale>
          <a:sx n="115" d="100"/>
          <a:sy n="115" d="100"/>
        </p:scale>
        <p:origin x="11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371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254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43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1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https://bbs.ruliweb.com/news/read/190796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276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56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53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598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68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2062-0212-4227-A2DF-46998809FE2C}" type="datetime1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0C74-362C-4723-9F6E-C50384AB590D}" type="datetime1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DF57-A0C8-4264-9565-ACC02A4D3755}" type="datetime1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CE78-AD5A-42BD-9984-DFC6955DA550}" type="datetime1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7214-F9E3-4385-8023-2A953A1C11B2}" type="datetime1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76C42-4A5B-47F8-B001-E6C4D66BB132}" type="datetime1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C4EA-0F3A-4352-981E-81070C255783}" type="datetime1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BA15-6EEC-4E49-AA1B-6414747A59A4}" type="datetime1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28A8-F423-4E4C-A9D5-90C9D03AB05D}" type="datetime1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512A-0B11-4886-9F5F-D3587E09144E}" type="datetime1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9C8D-E9F4-4739-944A-8B96354EB905}" type="datetime1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6489C-F47E-4B67-8BA4-206EC078C3A0}" type="datetime1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668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1700" y="4961345"/>
            <a:ext cx="2908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2016180039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정승원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B490F1-54DC-4F83-19A2-DCB5BDBCBABE}"/>
              </a:ext>
            </a:extLst>
          </p:cNvPr>
          <p:cNvSpPr/>
          <p:nvPr/>
        </p:nvSpPr>
        <p:spPr>
          <a:xfrm>
            <a:off x="576072" y="4663440"/>
            <a:ext cx="3310128" cy="18562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담당교수    </a:t>
            </a:r>
            <a:r>
              <a:rPr lang="en-US" altLang="ko-KR" b="1" dirty="0">
                <a:solidFill>
                  <a:schemeClr val="tx1"/>
                </a:solidFill>
              </a:rPr>
              <a:t>:    </a:t>
            </a:r>
            <a:r>
              <a:rPr lang="ko-KR" altLang="en-US" b="1" dirty="0">
                <a:solidFill>
                  <a:schemeClr val="tx1"/>
                </a:solidFill>
              </a:rPr>
              <a:t>이형구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78FEA5-864D-7BC5-0742-D39775C2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클라이언트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D4E8B-22D4-C360-60B8-D1077376051F}"/>
              </a:ext>
            </a:extLst>
          </p:cNvPr>
          <p:cNvSpPr txBox="1"/>
          <p:nvPr/>
        </p:nvSpPr>
        <p:spPr>
          <a:xfrm>
            <a:off x="2559411" y="4907023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MeshSlice</a:t>
            </a:r>
            <a:endParaRPr lang="en-US" altLang="ko-KR" dirty="0"/>
          </a:p>
        </p:txBody>
      </p:sp>
      <p:pic>
        <p:nvPicPr>
          <p:cNvPr id="4" name="그림 3" descr="스크린샷, 만화 영화, 사람이(가) 표시된 사진&#10;&#10;자동 생성된 설명">
            <a:extLst>
              <a:ext uri="{FF2B5EF4-FFF2-40B4-BE49-F238E27FC236}">
                <a16:creationId xmlns:a16="http://schemas.microsoft.com/office/drawing/2014/main" id="{8C246A36-D9CD-AD5B-5640-210135F3F8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01" y="1371599"/>
            <a:ext cx="5543479" cy="3451447"/>
          </a:xfrm>
          <a:prstGeom prst="rect">
            <a:avLst/>
          </a:prstGeom>
        </p:spPr>
      </p:pic>
      <p:pic>
        <p:nvPicPr>
          <p:cNvPr id="9" name="그림 8" descr="포스트잇 노트, 흑백, 스크린샷, 사각형이(가) 표시된 사진&#10;&#10;자동 생성된 설명">
            <a:extLst>
              <a:ext uri="{FF2B5EF4-FFF2-40B4-BE49-F238E27FC236}">
                <a16:creationId xmlns:a16="http://schemas.microsoft.com/office/drawing/2014/main" id="{413A0759-DFF4-EAB8-4152-048AABC54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552" y="1482456"/>
            <a:ext cx="5549947" cy="3340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FA514E-2FD4-0063-89EE-E98603473A3E}"/>
              </a:ext>
            </a:extLst>
          </p:cNvPr>
          <p:cNvSpPr txBox="1"/>
          <p:nvPr/>
        </p:nvSpPr>
        <p:spPr>
          <a:xfrm>
            <a:off x="8597222" y="4852284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Behavior Tree(FSM)</a:t>
            </a:r>
          </a:p>
        </p:txBody>
      </p:sp>
    </p:spTree>
    <p:extLst>
      <p:ext uri="{BB962C8B-B14F-4D97-AF65-F5344CB8AC3E}">
        <p14:creationId xmlns:p14="http://schemas.microsoft.com/office/powerpoint/2010/main" val="416114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클라이언트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 descr="스크린샷, PC 게임, 3D 모델링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828E5A2-A255-08D4-8A20-6357BAE85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9" y="1572182"/>
            <a:ext cx="6786792" cy="4263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4FDF7-94C4-6291-D078-1FC50611555F}"/>
              </a:ext>
            </a:extLst>
          </p:cNvPr>
          <p:cNvSpPr txBox="1"/>
          <p:nvPr/>
        </p:nvSpPr>
        <p:spPr>
          <a:xfrm>
            <a:off x="8394945" y="3380693"/>
            <a:ext cx="285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</a:t>
            </a:r>
            <a:r>
              <a:rPr lang="ko-KR" altLang="en-US" dirty="0"/>
              <a:t>인벤토리 </a:t>
            </a:r>
            <a:r>
              <a:rPr lang="en-US" altLang="ko-KR" dirty="0"/>
              <a:t>UI</a:t>
            </a:r>
            <a:r>
              <a:rPr lang="ko-KR" altLang="en-US" dirty="0"/>
              <a:t>등 </a:t>
            </a:r>
            <a:endParaRPr lang="en-US" altLang="ko-KR" dirty="0"/>
          </a:p>
          <a:p>
            <a:r>
              <a:rPr lang="ko-KR" altLang="en-US" dirty="0"/>
              <a:t>각 클라이언트 기능 구현</a:t>
            </a:r>
          </a:p>
        </p:txBody>
      </p:sp>
    </p:spTree>
    <p:extLst>
      <p:ext uri="{BB962C8B-B14F-4D97-AF65-F5344CB8AC3E}">
        <p14:creationId xmlns:p14="http://schemas.microsoft.com/office/powerpoint/2010/main" val="1526562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-21276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문제점 및 보완책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63CEF22-6617-AF6A-337E-19B1BE227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77107"/>
              </p:ext>
            </p:extLst>
          </p:nvPr>
        </p:nvGraphicFramePr>
        <p:xfrm>
          <a:off x="227499" y="2562330"/>
          <a:ext cx="11860668" cy="3255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00583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5760085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</a:tblGrid>
              <a:tr h="3255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게임플레이 세밀함 부족</a:t>
                      </a:r>
                      <a:endParaRPr lang="en-US" altLang="ko-KR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dirty="0"/>
                        <a:t>   - UI, </a:t>
                      </a:r>
                      <a:r>
                        <a:rPr lang="ko-KR" altLang="en-US" dirty="0"/>
                        <a:t>이펙트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애니메이션 추가 및 개선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서버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연결 끊겼을 시 재접속이 불가</a:t>
                      </a:r>
                      <a:endParaRPr lang="en-US" altLang="ko-KR" sz="18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800" dirty="0"/>
                        <a:t>    - </a:t>
                      </a:r>
                      <a:r>
                        <a:rPr lang="ko-KR" altLang="en-US" sz="1800" dirty="0" err="1"/>
                        <a:t>재접속</a:t>
                      </a:r>
                      <a:r>
                        <a:rPr lang="ko-KR" altLang="en-US" sz="1800" dirty="0"/>
                        <a:t> 기능 추가</a:t>
                      </a:r>
                      <a:endParaRPr lang="en-US" altLang="ko-KR" sz="1800" dirty="0"/>
                    </a:p>
                    <a:p>
                      <a:pPr marL="457200" lvl="1" indent="0">
                        <a:buFontTx/>
                        <a:buNone/>
                      </a:pPr>
                      <a:endParaRPr lang="en-US" altLang="ko-KR" sz="1800" dirty="0"/>
                    </a:p>
                    <a:p>
                      <a:pPr marL="742950" lvl="1" indent="-285750">
                        <a:buFontTx/>
                        <a:buChar char="-"/>
                      </a:pPr>
                      <a:endParaRPr lang="en-US" altLang="ko-K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65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향후 개발 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551858"/>
              </p:ext>
            </p:extLst>
          </p:nvPr>
        </p:nvGraphicFramePr>
        <p:xfrm>
          <a:off x="1507659" y="1101173"/>
          <a:ext cx="8049637" cy="4032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9058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1540193">
                  <a:extLst>
                    <a:ext uri="{9D8B030D-6E8A-4147-A177-3AD203B41FA5}">
                      <a16:colId xmlns:a16="http://schemas.microsoft.com/office/drawing/2014/main" val="1316176090"/>
                    </a:ext>
                  </a:extLst>
                </a:gridCol>
                <a:gridCol w="1540193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1540193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</a:tblGrid>
              <a:tr h="506680"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071014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구현 및 수정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좀비 </a:t>
                      </a:r>
                      <a:r>
                        <a:rPr lang="ko-KR" altLang="en-US" sz="1400" b="1" dirty="0" err="1"/>
                        <a:t>메쉬</a:t>
                      </a:r>
                      <a:r>
                        <a:rPr lang="ko-KR" altLang="en-US" sz="1400" b="1" dirty="0"/>
                        <a:t> 절단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DDDE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68828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모델링 제작 및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DDE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78585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맵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DDE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278144"/>
                  </a:ext>
                </a:extLst>
              </a:tr>
              <a:tr h="485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라이팅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이펙트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4474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64256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오류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45223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2EB1EC-BFD8-0315-C7F0-39952893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93D0CF-DF78-2F25-A9DC-C5C98C2054FC}"/>
              </a:ext>
            </a:extLst>
          </p:cNvPr>
          <p:cNvGraphicFramePr>
            <a:graphicFrameLocks noGrp="1"/>
          </p:cNvGraphicFramePr>
          <p:nvPr/>
        </p:nvGraphicFramePr>
        <p:xfrm>
          <a:off x="102616" y="1598247"/>
          <a:ext cx="1323848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4352">
                  <a:extLst>
                    <a:ext uri="{9D8B030D-6E8A-4147-A177-3AD203B41FA5}">
                      <a16:colId xmlns:a16="http://schemas.microsoft.com/office/drawing/2014/main" val="3033974368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1911002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이한주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B6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56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조상준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5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정승원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79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35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3484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데모 시연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17861-E8C3-5854-7DDC-7D831E97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8865A4-A94C-958E-3A94-7D2A6D47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1836949" cy="774700"/>
            <a:chOff x="903734" y="1399798"/>
            <a:chExt cx="1836949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개요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조작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5466148" cy="774700"/>
            <a:chOff x="903734" y="1399798"/>
            <a:chExt cx="5466148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45320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 요소와 중점 연구 분야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3831085" cy="774700"/>
            <a:chOff x="903734" y="1399798"/>
            <a:chExt cx="3831085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구성원 역할 분담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2555095" cy="774700"/>
            <a:chOff x="903734" y="1399798"/>
            <a:chExt cx="255509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개발내용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3831086" cy="774700"/>
            <a:chOff x="903734" y="1399798"/>
            <a:chExt cx="3831086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문제점 및 보완책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3472012" cy="774700"/>
            <a:chOff x="903734" y="1399798"/>
            <a:chExt cx="3472012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2537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향후 개발 </a:t>
              </a:r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555095" cy="774700"/>
            <a:chOff x="903734" y="1399798"/>
            <a:chExt cx="2555095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데모시연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DE6258-426E-5265-85E2-F3B6FD19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"/>
    </mc:Choice>
    <mc:Fallback xmlns="">
      <p:transition spd="slow" advTm="346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8EE68816-4653-4062-D01B-8A4156A7A439}"/>
              </a:ext>
            </a:extLst>
          </p:cNvPr>
          <p:cNvSpPr txBox="1">
            <a:spLocks/>
          </p:cNvSpPr>
          <p:nvPr/>
        </p:nvSpPr>
        <p:spPr>
          <a:xfrm>
            <a:off x="227499" y="780193"/>
            <a:ext cx="4545600" cy="1553471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협동 좀비 서바이벌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타임</a:t>
            </a:r>
            <a:r>
              <a:rPr lang="en-US" alt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~10</a:t>
            </a: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인원</a:t>
            </a:r>
            <a:r>
              <a:rPr lang="en-US" alt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E1E10-2BAC-41CD-131F-D847326D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F6D4351E-D9DB-C3A9-0E34-1DAA790C3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3" y="2333664"/>
            <a:ext cx="9074727" cy="45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E65291-17EF-1EE0-E9B0-396EBEAB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41" y="4396933"/>
            <a:ext cx="2345794" cy="228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42412-ABCC-5FAD-050D-32B62328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688" y="1059544"/>
            <a:ext cx="2522653" cy="2449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6F3BB4-F5E0-6DB3-151F-612902BFA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494" y="2687672"/>
            <a:ext cx="2522652" cy="2368006"/>
          </a:xfrm>
          <a:prstGeom prst="rect">
            <a:avLst/>
          </a:prstGeom>
        </p:spPr>
      </p:pic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F1DFEBE0-2B54-0254-FCEA-F0132D62C976}"/>
              </a:ext>
            </a:extLst>
          </p:cNvPr>
          <p:cNvSpPr/>
          <p:nvPr/>
        </p:nvSpPr>
        <p:spPr>
          <a:xfrm flipH="1">
            <a:off x="5733341" y="1513422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738C3B00-526C-EBAE-270C-213E4BE5E455}"/>
              </a:ext>
            </a:extLst>
          </p:cNvPr>
          <p:cNvSpPr/>
          <p:nvPr/>
        </p:nvSpPr>
        <p:spPr>
          <a:xfrm flipV="1">
            <a:off x="5220700" y="5137515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21F6B-5EDA-705F-335A-12D3ECA3AD4F}"/>
              </a:ext>
            </a:extLst>
          </p:cNvPr>
          <p:cNvSpPr txBox="1"/>
          <p:nvPr/>
        </p:nvSpPr>
        <p:spPr>
          <a:xfrm>
            <a:off x="6545807" y="1275162"/>
            <a:ext cx="173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A.</a:t>
            </a:r>
            <a:r>
              <a:rPr lang="ko-KR" altLang="en-US" sz="2000" b="1" dirty="0">
                <a:solidFill>
                  <a:srgbClr val="FF0000"/>
                </a:solidFill>
              </a:rPr>
              <a:t>옥상 루트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C4E4C-3037-86DA-A24B-2310876D136C}"/>
              </a:ext>
            </a:extLst>
          </p:cNvPr>
          <p:cNvSpPr txBox="1"/>
          <p:nvPr/>
        </p:nvSpPr>
        <p:spPr>
          <a:xfrm>
            <a:off x="3701753" y="6084433"/>
            <a:ext cx="185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B050"/>
                </a:solidFill>
              </a:rPr>
              <a:t>B.</a:t>
            </a:r>
            <a:r>
              <a:rPr lang="ko-KR" altLang="en-US" sz="2000" b="1" dirty="0">
                <a:solidFill>
                  <a:srgbClr val="00B050"/>
                </a:solidFill>
              </a:rPr>
              <a:t>주차장 루트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7209" y="77569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흐름도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" name="그림 2" descr="도표, 라인, 기술 도면이(가) 표시된 사진&#10;&#10;자동 생성된 설명">
            <a:extLst>
              <a:ext uri="{FF2B5EF4-FFF2-40B4-BE49-F238E27FC236}">
                <a16:creationId xmlns:a16="http://schemas.microsoft.com/office/drawing/2014/main" id="{9F65883D-52DF-9092-32C9-ACCD40903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79" y="679054"/>
            <a:ext cx="4215496" cy="61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4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게임조작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eyboard">
            <a:extLst>
              <a:ext uri="{FF2B5EF4-FFF2-40B4-BE49-F238E27FC236}">
                <a16:creationId xmlns:a16="http://schemas.microsoft.com/office/drawing/2014/main" id="{3276DF64-CC11-20EF-0829-F570C9B4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5" y="1561365"/>
            <a:ext cx="8315326" cy="21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165;p22">
            <a:extLst>
              <a:ext uri="{FF2B5EF4-FFF2-40B4-BE49-F238E27FC236}">
                <a16:creationId xmlns:a16="http://schemas.microsoft.com/office/drawing/2014/main" id="{2A835F47-DB69-36CB-336F-508AE04E2B3E}"/>
              </a:ext>
            </a:extLst>
          </p:cNvPr>
          <p:cNvPicPr preferRelativeResize="0"/>
          <p:nvPr/>
        </p:nvPicPr>
        <p:blipFill>
          <a:blip r:embed="rId4">
            <a:alphaModFix/>
            <a:biLevel thresh="50000"/>
          </a:blip>
          <a:stretch>
            <a:fillRect/>
          </a:stretch>
        </p:blipFill>
        <p:spPr>
          <a:xfrm>
            <a:off x="9357231" y="1561365"/>
            <a:ext cx="2446149" cy="2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08F5F2D-C42C-6289-35D9-CF73635D3105}"/>
              </a:ext>
            </a:extLst>
          </p:cNvPr>
          <p:cNvSpPr/>
          <p:nvPr/>
        </p:nvSpPr>
        <p:spPr>
          <a:xfrm>
            <a:off x="178104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2D1E86-8C07-1F3C-BC35-9000F2E4439C}"/>
              </a:ext>
            </a:extLst>
          </p:cNvPr>
          <p:cNvSpPr/>
          <p:nvPr/>
        </p:nvSpPr>
        <p:spPr>
          <a:xfrm>
            <a:off x="1960115" y="2285265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D273F-C431-03D0-E47E-887950ADE529}"/>
              </a:ext>
            </a:extLst>
          </p:cNvPr>
          <p:cNvSpPr/>
          <p:nvPr/>
        </p:nvSpPr>
        <p:spPr>
          <a:xfrm>
            <a:off x="250113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3A20829-BAE7-11CB-E96D-A731DF9C500A}"/>
              </a:ext>
            </a:extLst>
          </p:cNvPr>
          <p:cNvSpPr/>
          <p:nvPr/>
        </p:nvSpPr>
        <p:spPr>
          <a:xfrm>
            <a:off x="214299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508862-8B9A-986F-4F0C-47610035433A}"/>
              </a:ext>
            </a:extLst>
          </p:cNvPr>
          <p:cNvSpPr/>
          <p:nvPr/>
        </p:nvSpPr>
        <p:spPr>
          <a:xfrm>
            <a:off x="2870705" y="2645972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0297A14-1FC0-5474-E109-3298FD0EC2B3}"/>
              </a:ext>
            </a:extLst>
          </p:cNvPr>
          <p:cNvSpPr/>
          <p:nvPr/>
        </p:nvSpPr>
        <p:spPr>
          <a:xfrm>
            <a:off x="1049525" y="3008657"/>
            <a:ext cx="91059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26DEE15-E403-67D7-0E94-18C254EFA58E}"/>
              </a:ext>
            </a:extLst>
          </p:cNvPr>
          <p:cNvSpPr/>
          <p:nvPr/>
        </p:nvSpPr>
        <p:spPr>
          <a:xfrm>
            <a:off x="2581275" y="3375006"/>
            <a:ext cx="2532251" cy="353796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701234-5C47-7876-C71F-4466204CB103}"/>
              </a:ext>
            </a:extLst>
          </p:cNvPr>
          <p:cNvSpPr/>
          <p:nvPr/>
        </p:nvSpPr>
        <p:spPr>
          <a:xfrm>
            <a:off x="1049525" y="2285265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9F9BE5-7901-27C5-2F4B-683644CA2529}"/>
              </a:ext>
            </a:extLst>
          </p:cNvPr>
          <p:cNvSpPr/>
          <p:nvPr/>
        </p:nvSpPr>
        <p:spPr>
          <a:xfrm>
            <a:off x="141909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D75E13-7272-AF79-0DA6-A755E77A43F8}"/>
              </a:ext>
            </a:extLst>
          </p:cNvPr>
          <p:cNvSpPr/>
          <p:nvPr/>
        </p:nvSpPr>
        <p:spPr>
          <a:xfrm>
            <a:off x="177723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B8B7C79-DB62-DBBD-F53B-6A51E0A131AE}"/>
              </a:ext>
            </a:extLst>
          </p:cNvPr>
          <p:cNvSpPr/>
          <p:nvPr/>
        </p:nvSpPr>
        <p:spPr>
          <a:xfrm>
            <a:off x="213537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부분 원형 35">
            <a:extLst>
              <a:ext uri="{FF2B5EF4-FFF2-40B4-BE49-F238E27FC236}">
                <a16:creationId xmlns:a16="http://schemas.microsoft.com/office/drawing/2014/main" id="{330A1B2B-906F-3947-DC56-2DA7FEBE2B24}"/>
              </a:ext>
            </a:extLst>
          </p:cNvPr>
          <p:cNvSpPr/>
          <p:nvPr/>
        </p:nvSpPr>
        <p:spPr>
          <a:xfrm>
            <a:off x="9963149" y="2012950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부분 원형 37">
            <a:extLst>
              <a:ext uri="{FF2B5EF4-FFF2-40B4-BE49-F238E27FC236}">
                <a16:creationId xmlns:a16="http://schemas.microsoft.com/office/drawing/2014/main" id="{C6717FC7-A51F-EBC0-5B15-0962E4C56EFC}"/>
              </a:ext>
            </a:extLst>
          </p:cNvPr>
          <p:cNvSpPr/>
          <p:nvPr/>
        </p:nvSpPr>
        <p:spPr>
          <a:xfrm flipH="1">
            <a:off x="10024868" y="2026611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5A7B-8CF0-E373-7B2E-8B236142202E}"/>
              </a:ext>
            </a:extLst>
          </p:cNvPr>
          <p:cNvSpPr txBox="1"/>
          <p:nvPr/>
        </p:nvSpPr>
        <p:spPr>
          <a:xfrm>
            <a:off x="1009110" y="3746623"/>
            <a:ext cx="309970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 A S D : </a:t>
            </a:r>
            <a:r>
              <a:rPr lang="ko-KR" altLang="en-US" dirty="0"/>
              <a:t>이동키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 : </a:t>
            </a:r>
            <a:r>
              <a:rPr lang="ko-KR" altLang="en-US" dirty="0"/>
              <a:t>아이템 줍기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 : </a:t>
            </a:r>
            <a:r>
              <a:rPr lang="ko-KR" altLang="en-US" dirty="0"/>
              <a:t>손전등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Tab : </a:t>
            </a:r>
            <a:r>
              <a:rPr lang="ko-KR" altLang="en-US" dirty="0"/>
              <a:t>인벤토리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: 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Space : </a:t>
            </a:r>
            <a:r>
              <a:rPr lang="ko-KR" altLang="en-US" dirty="0"/>
              <a:t>점프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5D245C-53B0-9531-9CE3-336DB2726027}"/>
              </a:ext>
            </a:extLst>
          </p:cNvPr>
          <p:cNvSpPr txBox="1"/>
          <p:nvPr/>
        </p:nvSpPr>
        <p:spPr>
          <a:xfrm>
            <a:off x="4261965" y="3746623"/>
            <a:ext cx="309970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퀵슬롯</a:t>
            </a:r>
            <a:r>
              <a:rPr lang="ko-KR" altLang="en-US" dirty="0"/>
              <a:t> 등록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 : </a:t>
            </a: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: </a:t>
            </a:r>
            <a:r>
              <a:rPr lang="ko-KR" altLang="en-US" dirty="0"/>
              <a:t>출혈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 : </a:t>
            </a:r>
            <a:r>
              <a:rPr lang="ko-KR" altLang="en-US" dirty="0"/>
              <a:t>체력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 : </a:t>
            </a:r>
            <a:r>
              <a:rPr lang="ko-KR" altLang="en-US" dirty="0"/>
              <a:t>투척용 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 : Key 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67DEDAF-5AFC-3906-7D3A-93E520A34684}"/>
              </a:ext>
            </a:extLst>
          </p:cNvPr>
          <p:cNvSpPr/>
          <p:nvPr/>
        </p:nvSpPr>
        <p:spPr>
          <a:xfrm>
            <a:off x="249732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CE2D04D-AAB6-C791-CF67-B479312AF55B}"/>
              </a:ext>
            </a:extLst>
          </p:cNvPr>
          <p:cNvSpPr/>
          <p:nvPr/>
        </p:nvSpPr>
        <p:spPr>
          <a:xfrm>
            <a:off x="2327780" y="2293655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FB45F2-0373-0426-D0D7-BFAEBAA03B59}"/>
              </a:ext>
            </a:extLst>
          </p:cNvPr>
          <p:cNvSpPr txBox="1"/>
          <p:nvPr/>
        </p:nvSpPr>
        <p:spPr>
          <a:xfrm>
            <a:off x="7514821" y="4021201"/>
            <a:ext cx="368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공격</a:t>
            </a:r>
            <a:r>
              <a:rPr lang="en-US" altLang="ko-KR" dirty="0"/>
              <a:t>/ </a:t>
            </a:r>
            <a:r>
              <a:rPr lang="ko-KR" altLang="en-US" dirty="0"/>
              <a:t>아이템 사용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FBC0BC-5562-8297-51DE-7FD145B41138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키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131AA3-618C-20D3-1764-B56F4C75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51899E8-9AB8-EC36-0815-F5853F2F65C0}"/>
              </a:ext>
            </a:extLst>
          </p:cNvPr>
          <p:cNvSpPr/>
          <p:nvPr/>
        </p:nvSpPr>
        <p:spPr>
          <a:xfrm>
            <a:off x="2855465" y="1943135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490581" y="1267824"/>
            <a:ext cx="102586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좀비 </a:t>
            </a:r>
            <a:r>
              <a:rPr lang="ko-KR" altLang="en-US" sz="2800" b="1" dirty="0" err="1"/>
              <a:t>메쉬</a:t>
            </a:r>
            <a:r>
              <a:rPr lang="ko-KR" altLang="en-US" sz="2800" b="1" dirty="0"/>
              <a:t> 절단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D7321-7395-FD9D-4B60-D1C7BB3E2C14}"/>
              </a:ext>
            </a:extLst>
          </p:cNvPr>
          <p:cNvSpPr txBox="1"/>
          <p:nvPr/>
        </p:nvSpPr>
        <p:spPr>
          <a:xfrm>
            <a:off x="975360" y="2228671"/>
            <a:ext cx="102586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b="1" dirty="0"/>
              <a:t>Material</a:t>
            </a:r>
            <a:r>
              <a:rPr lang="ko-KR" altLang="en-US" sz="2000" b="1" dirty="0"/>
              <a:t>과 </a:t>
            </a:r>
            <a:r>
              <a:rPr lang="en-US" altLang="ko-KR" sz="2000" b="1" dirty="0"/>
              <a:t>Procedural </a:t>
            </a:r>
            <a:r>
              <a:rPr lang="ko-KR" altLang="en-US" sz="2000" b="1" dirty="0" err="1"/>
              <a:t>메쉬를</a:t>
            </a:r>
            <a:r>
              <a:rPr lang="ko-KR" altLang="en-US" sz="2000" b="1" dirty="0"/>
              <a:t> 이용한 좀비 절단 구현</a:t>
            </a:r>
            <a:endParaRPr lang="en-US" altLang="ko-KR" sz="2000" b="1" dirty="0"/>
          </a:p>
          <a:p>
            <a:pPr marL="342900" indent="-342900">
              <a:buFontTx/>
              <a:buChar char="-"/>
            </a:pPr>
            <a:r>
              <a:rPr lang="en-US" altLang="ko-KR" sz="2000" b="1" dirty="0"/>
              <a:t>N</a:t>
            </a:r>
            <a:r>
              <a:rPr lang="ko-KR" altLang="en-US" sz="2000" b="1" dirty="0"/>
              <a:t>개 절단</a:t>
            </a:r>
            <a:endParaRPr lang="en-US" altLang="ko-KR" sz="2000" b="1" dirty="0"/>
          </a:p>
          <a:p>
            <a:endParaRPr lang="ko-KR" altLang="en-US" sz="800" b="1" dirty="0"/>
          </a:p>
          <a:p>
            <a:r>
              <a:rPr lang="en-US" altLang="ko-KR" sz="2000" b="1" dirty="0"/>
              <a:t>-   </a:t>
            </a:r>
            <a:r>
              <a:rPr lang="ko-KR" altLang="en-US" sz="2000" b="1" dirty="0"/>
              <a:t>재결합</a:t>
            </a:r>
            <a:endParaRPr lang="en-US" altLang="ko-KR" sz="2000" b="1" dirty="0"/>
          </a:p>
          <a:p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1C6E5-DDAF-4454-B8E7-B0606DC98111}"/>
              </a:ext>
            </a:extLst>
          </p:cNvPr>
          <p:cNvSpPr txBox="1"/>
          <p:nvPr/>
        </p:nvSpPr>
        <p:spPr>
          <a:xfrm>
            <a:off x="490581" y="3195221"/>
            <a:ext cx="1025869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IOCP</a:t>
            </a:r>
            <a:r>
              <a:rPr lang="ko-KR" altLang="en-US" sz="2800" b="1" dirty="0"/>
              <a:t>를 활용한 </a:t>
            </a:r>
            <a:r>
              <a:rPr lang="ko-KR" altLang="en-US" sz="2800" b="1" dirty="0" err="1"/>
              <a:t>멀티스레드</a:t>
            </a:r>
            <a:r>
              <a:rPr lang="ko-KR" altLang="en-US" sz="2800" b="1" dirty="0"/>
              <a:t> 서버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1D795-2611-F6BA-802E-B43B1B120FB8}"/>
              </a:ext>
            </a:extLst>
          </p:cNvPr>
          <p:cNvSpPr txBox="1"/>
          <p:nvPr/>
        </p:nvSpPr>
        <p:spPr>
          <a:xfrm>
            <a:off x="966651" y="4241661"/>
            <a:ext cx="10258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IOCP</a:t>
            </a:r>
            <a:r>
              <a:rPr lang="ko-KR" altLang="en-US" sz="2000" b="1" dirty="0"/>
              <a:t>를 활용하여 로비서버와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게임서버를 구현</a:t>
            </a:r>
            <a:endParaRPr lang="en-US" altLang="ko-KR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C1A59-D3D2-2D6B-1263-96F53CA3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2711C-DC9A-F58E-5815-7FCF63C8DCC3}"/>
              </a:ext>
            </a:extLst>
          </p:cNvPr>
          <p:cNvSpPr txBox="1"/>
          <p:nvPr/>
        </p:nvSpPr>
        <p:spPr>
          <a:xfrm>
            <a:off x="490580" y="4657278"/>
            <a:ext cx="1025869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좀비 </a:t>
            </a:r>
            <a:r>
              <a:rPr lang="en-US" altLang="ko-KR" sz="2800" b="1" dirty="0"/>
              <a:t>AI </a:t>
            </a:r>
            <a:r>
              <a:rPr lang="ko-KR" altLang="en-US" sz="2800" b="1" dirty="0"/>
              <a:t>서버에서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직접 구현</a:t>
            </a:r>
          </a:p>
          <a:p>
            <a:r>
              <a:rPr lang="en-US" altLang="ko-KR" b="1" dirty="0"/>
              <a:t>      - </a:t>
            </a:r>
            <a:r>
              <a:rPr lang="ko-KR" altLang="en-US" b="1" dirty="0" err="1"/>
              <a:t>언리얼</a:t>
            </a:r>
            <a:r>
              <a:rPr lang="en-US" altLang="ko-KR" b="1" dirty="0"/>
              <a:t>BT(AI)</a:t>
            </a:r>
            <a:r>
              <a:rPr lang="ko-KR" altLang="en-US" b="1" dirty="0"/>
              <a:t>를 사용하지 않고 서버에서 자체적으로 구현</a:t>
            </a:r>
            <a:endParaRPr lang="en-US" altLang="ko-KR" b="1" dirty="0"/>
          </a:p>
          <a:p>
            <a:r>
              <a:rPr lang="en-US" altLang="ko-KR" b="1" dirty="0"/>
              <a:t>      - </a:t>
            </a:r>
            <a:r>
              <a:rPr lang="en-US" altLang="ko-KR" b="1" dirty="0" err="1"/>
              <a:t>PathFinder</a:t>
            </a:r>
            <a:r>
              <a:rPr lang="ko-KR" altLang="en-US" b="1" dirty="0"/>
              <a:t> 알고리즘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구성원 역할 분담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350885" y="22979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4317076" y="2183886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4317076" y="2645551"/>
            <a:ext cx="331347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(</a:t>
            </a:r>
            <a:r>
              <a:rPr lang="ko-KR" altLang="en-US" sz="2400" b="1" dirty="0"/>
              <a:t>클라이언트</a:t>
            </a:r>
            <a:r>
              <a:rPr lang="en-US" altLang="ko-KR" sz="2400" b="1" dirty="0"/>
              <a:t>)</a:t>
            </a:r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클라이언트 개발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PathFinder</a:t>
            </a:r>
            <a:r>
              <a:rPr lang="en-US" altLang="ko-KR" sz="2000" dirty="0"/>
              <a:t>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사운드 적용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좀비 </a:t>
            </a:r>
            <a:r>
              <a:rPr lang="ko-KR" altLang="en-US" sz="2000" dirty="0" err="1"/>
              <a:t>메쉬</a:t>
            </a:r>
            <a:r>
              <a:rPr lang="ko-KR" altLang="en-US" sz="2000" dirty="0"/>
              <a:t> 절단 구현</a:t>
            </a:r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251639" y="2763111"/>
            <a:ext cx="351196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(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)</a:t>
            </a:r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서버 개발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서버</a:t>
            </a:r>
            <a:r>
              <a:rPr lang="en-US" altLang="ko-KR" sz="2000" dirty="0"/>
              <a:t>-</a:t>
            </a:r>
            <a:r>
              <a:rPr lang="ko-KR" altLang="en-US" sz="2000" dirty="0"/>
              <a:t>클라이언트 연결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동기화</a:t>
            </a:r>
            <a:endParaRPr lang="en-US" altLang="ko-KR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C8067-3EA1-5AAE-7C70-604CC2F385D8}"/>
              </a:ext>
            </a:extLst>
          </p:cNvPr>
          <p:cNvSpPr txBox="1"/>
          <p:nvPr/>
        </p:nvSpPr>
        <p:spPr>
          <a:xfrm>
            <a:off x="7985760" y="2183886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정승원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A7EAA-D2C7-6E88-3330-FF30551B56B2}"/>
              </a:ext>
            </a:extLst>
          </p:cNvPr>
          <p:cNvSpPr txBox="1"/>
          <p:nvPr/>
        </p:nvSpPr>
        <p:spPr>
          <a:xfrm>
            <a:off x="8068887" y="2645551"/>
            <a:ext cx="331347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(</a:t>
            </a:r>
            <a:r>
              <a:rPr lang="ko-KR" altLang="en-US" sz="2400" b="1" dirty="0"/>
              <a:t>클라이언트</a:t>
            </a:r>
            <a:r>
              <a:rPr lang="en-US" altLang="ko-KR" sz="2400" b="1" dirty="0"/>
              <a:t>)</a:t>
            </a:r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클라이언트 개발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BT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이펙트 구현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좀비 </a:t>
            </a:r>
            <a:r>
              <a:rPr lang="ko-KR" altLang="en-US" sz="2000" dirty="0" err="1"/>
              <a:t>메쉬</a:t>
            </a:r>
            <a:r>
              <a:rPr lang="ko-KR" altLang="en-US" sz="2000" dirty="0"/>
              <a:t> 절단 구현</a:t>
            </a:r>
            <a:endParaRPr lang="en-US" altLang="ko-KR" sz="2000" dirty="0"/>
          </a:p>
          <a:p>
            <a:pPr algn="ctr"/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서버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ED3DB7-051C-5A5B-4DC9-DD513F8D4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112" y="1884096"/>
            <a:ext cx="6095999" cy="2281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C8451-3B0A-3AEA-715D-AE7F7D2483C6}"/>
              </a:ext>
            </a:extLst>
          </p:cNvPr>
          <p:cNvSpPr txBox="1"/>
          <p:nvPr/>
        </p:nvSpPr>
        <p:spPr>
          <a:xfrm>
            <a:off x="4811485" y="4762132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전체적인 동기화 작업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B6EEE9-75B0-6D30-DE49-D21E51E0B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8" y="1884096"/>
            <a:ext cx="6096000" cy="22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70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4864</TotalTime>
  <Words>460</Words>
  <Application>Microsoft Office PowerPoint</Application>
  <PresentationFormat>와이드스크린</PresentationFormat>
  <Paragraphs>150</Paragraphs>
  <Slides>15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상준 조</cp:lastModifiedBy>
  <cp:revision>96</cp:revision>
  <cp:lastPrinted>2024-11-20T02:31:28Z</cp:lastPrinted>
  <dcterms:created xsi:type="dcterms:W3CDTF">2015-10-07T05:25:14Z</dcterms:created>
  <dcterms:modified xsi:type="dcterms:W3CDTF">2024-12-23T00:04:31Z</dcterms:modified>
</cp:coreProperties>
</file>